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</p:sldMasterIdLst>
  <p:sldIdLst>
    <p:sldId id="256" r:id="rId2"/>
    <p:sldId id="257" r:id="rId3"/>
    <p:sldId id="266" r:id="rId4"/>
    <p:sldId id="275" r:id="rId5"/>
    <p:sldId id="267" r:id="rId6"/>
    <p:sldId id="269" r:id="rId7"/>
    <p:sldId id="270" r:id="rId8"/>
    <p:sldId id="271" r:id="rId9"/>
    <p:sldId id="272" r:id="rId10"/>
    <p:sldId id="27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FFCCFF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8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DC10AC-65DE-4C76-8735-04C716E83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1161A2-DA97-4549-B3FC-DA5AC776C5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6F1E42-964D-47CB-B2D0-4D6325161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4A198B-830C-4EAA-8852-7942143F5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D1709E-891C-49A6-B1F1-8411F049D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0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936BF-1D0D-43DA-A9FE-E4B3B739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6553EB-2797-4DB0-BC0E-32CAFA92A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7F5C73-17A8-4556-8648-AF6E037C6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DD2E96-4A72-440A-85BF-200919F87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B0ABA6-593A-4AA3-800A-5EFAA867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83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797693C-821A-4A46-A732-69F615EDD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74A68B-5F25-45F9-84C4-526CF106D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B463D-8F31-4F34-8B61-D18D83B1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28B136-C0C8-4AAB-9978-00E7B757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52265D-A963-4058-93FA-29A7BA0E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3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96AE4-605D-464D-B303-FF819AC75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1D9086-A2E9-49BF-89E2-1D0FE27D9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FAA355-3E9F-4375-A2DA-889E807B4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385E21-D206-4B8F-BA01-3E3424DCE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57A7A1-629D-4C87-AEF8-14AED1625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21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8452CD-6C57-4C46-B4C1-56002A2A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277174-29A5-47B5-8CA1-1F6E4CA40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1D3C7F-31F5-4196-88CF-15DB0EC39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225CD0-10D6-4972-9E9E-B687F96F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75DD0A-6BA6-4454-B7F9-658EEE6A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69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BEFC9-C160-4AB9-9C03-18B58E79A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7187D1-D58A-4A10-A9BD-6CF40A62B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FA3CF8-9D2C-4DFB-9C81-3F9E4C006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7E59D5-F725-474E-B7B5-6875ACCC3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5698CF-B4E6-494B-A55B-BB39A91E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0A7B9D-0A3A-49D2-82DF-93ED4EB07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72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5B2DA-69F1-4F87-B634-2D0100070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125BC1-3413-4937-A137-ECB0D90B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80EAF6-9BE2-4E2F-8D81-BBB4B9CAA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47D8E5-97D3-49E6-B08A-6FDA99007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47FA46-8F9C-4826-BC44-1AF9267686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66B6ED-D287-4512-8548-A369E5E61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7FE7685-4FFE-4F97-A5EA-4B2FCACCD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7795760-AC8E-494F-A0E6-B8974328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04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A73FE-1EC1-41C4-B60D-0973B522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05E7CA-4637-4F3C-9442-076E4CE63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2289690-1559-46E1-9B43-A4D10EE3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107773-390E-4CA8-9ED6-334ADA1E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1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F7C81D-DC4F-470C-82D9-632FEDE1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066934-05E8-4639-8D9B-4E79FD613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60E1D4-BEC4-4988-B287-AC7D09470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62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8BE9E5-CFEF-4CF0-B0E5-225CEC898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C09EC5-AF31-48BD-8634-8517F0F7F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B6B79D-CDBE-4002-8DDE-76CCAFC23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A26B3A-6DA4-4B50-A24A-30F23A76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D3CA6-CC12-45AF-AE39-D6DBE55B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DF46BE-300F-4590-AAA9-011C8F8A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79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A966-47D3-471A-AFB9-D62263749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639542-F1DE-4340-9B85-33980B0C5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9D758F-16D7-4DAE-8596-8140CE0DC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5E3FDD-E293-4D56-9E4E-A215FE33D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4E2298-9CFF-410C-8CB9-8F3A88AB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70A8B9-12BD-4235-8F16-77FCCED9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0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5924D8E-35BA-41B5-9055-D7BE013F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D772F0-069B-4C7B-A8F8-1E7BDE5F8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6C4437-9411-44AF-BAF4-6A16ED1A41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23F4-DD41-40EB-890C-D42AB4ACD55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F10754-CAAB-49A0-A92E-C4773D5C9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10D6E0-CB38-4F7E-9AA5-EBD0A1373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3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37735-1D81-48D4-835E-6E842CB7B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80171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ja-JP" altLang="en-US" sz="4400" b="1" dirty="0">
                <a:solidFill>
                  <a:schemeClr val="tx1"/>
                </a:solidFill>
              </a:rPr>
              <a:t>インキュベーション施設（拠点）</a:t>
            </a:r>
            <a:r>
              <a:rPr lang="en-US" altLang="ja-JP" sz="4400" b="1" dirty="0">
                <a:solidFill>
                  <a:schemeClr val="tx1"/>
                </a:solidFill>
              </a:rPr>
              <a:t/>
            </a:r>
            <a:br>
              <a:rPr lang="en-US" altLang="ja-JP" sz="4400" b="1" dirty="0">
                <a:solidFill>
                  <a:schemeClr val="tx1"/>
                </a:solidFill>
              </a:rPr>
            </a:br>
            <a:r>
              <a:rPr lang="ja-JP" altLang="en-US" sz="4400" b="1" dirty="0">
                <a:solidFill>
                  <a:schemeClr val="tx1"/>
                </a:solidFill>
              </a:rPr>
              <a:t>事業概要</a:t>
            </a:r>
            <a:r>
              <a:rPr lang="en-US" altLang="ja-JP" sz="3200" b="1" dirty="0"/>
              <a:t/>
            </a:r>
            <a:br>
              <a:rPr lang="en-US" altLang="ja-JP" sz="3200" b="1" dirty="0"/>
            </a:br>
            <a:endParaRPr kumimoji="1" lang="ja-JP" altLang="en-US" sz="32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5BE537-8FD1-4101-97B7-4682F88D0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0662" y="4439477"/>
            <a:ext cx="9144000" cy="1084055"/>
          </a:xfrm>
        </p:spPr>
        <p:txBody>
          <a:bodyPr/>
          <a:lstStyle/>
          <a:p>
            <a:endParaRPr kumimoji="1" lang="en-US" altLang="ja-JP" dirty="0"/>
          </a:p>
          <a:p>
            <a:r>
              <a:rPr kumimoji="1" lang="en-US" altLang="ja-JP" dirty="0"/>
              <a:t>202</a:t>
            </a:r>
            <a:r>
              <a:rPr lang="en-US" altLang="ja-JP" dirty="0"/>
              <a:t>3</a:t>
            </a:r>
            <a:r>
              <a:rPr kumimoji="1" lang="ja-JP" altLang="en-US" dirty="0"/>
              <a:t>年　　月</a:t>
            </a:r>
            <a:r>
              <a:rPr lang="ja-JP" altLang="en-US" dirty="0"/>
              <a:t>　　</a:t>
            </a:r>
            <a:r>
              <a:rPr kumimoji="1" lang="ja-JP" altLang="en-US" dirty="0"/>
              <a:t>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C60B6D-535E-44E4-ACD1-9A1F80D6E0C7}"/>
              </a:ext>
            </a:extLst>
          </p:cNvPr>
          <p:cNvSpPr txBox="1"/>
          <p:nvPr/>
        </p:nvSpPr>
        <p:spPr>
          <a:xfrm>
            <a:off x="841248" y="78638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（様式２）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3D804-CA6F-4834-ABA4-F98B5752972D}"/>
              </a:ext>
            </a:extLst>
          </p:cNvPr>
          <p:cNvSpPr txBox="1"/>
          <p:nvPr/>
        </p:nvSpPr>
        <p:spPr>
          <a:xfrm>
            <a:off x="6330648" y="6210494"/>
            <a:ext cx="5121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（機関名）</a:t>
            </a:r>
          </a:p>
        </p:txBody>
      </p:sp>
    </p:spTree>
    <p:extLst>
      <p:ext uri="{BB962C8B-B14F-4D97-AF65-F5344CB8AC3E}">
        <p14:creationId xmlns:p14="http://schemas.microsoft.com/office/powerpoint/2010/main" val="3856318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40538" y="269418"/>
            <a:ext cx="1000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７．インキュベーション施設（拠点）事業計画</a:t>
            </a:r>
            <a:r>
              <a:rPr kumimoji="1" lang="ja-JP" altLang="en-US" dirty="0"/>
              <a:t>（その２）</a:t>
            </a:r>
            <a:r>
              <a:rPr kumimoji="1" lang="en-US" altLang="ja-JP" dirty="0"/>
              <a:t>〈</a:t>
            </a:r>
            <a:r>
              <a:rPr kumimoji="1" lang="ja-JP" altLang="en-US" dirty="0"/>
              <a:t>ソフト支援力強化・自立化計画</a:t>
            </a:r>
            <a:r>
              <a:rPr kumimoji="1" lang="en-US" altLang="ja-JP" dirty="0"/>
              <a:t>〉</a:t>
            </a:r>
            <a:r>
              <a:rPr kumimoji="1" lang="ja-JP" altLang="en-US" dirty="0"/>
              <a:t>　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08274E-7690-40B5-8F5D-C24D16EDD6D6}"/>
              </a:ext>
            </a:extLst>
          </p:cNvPr>
          <p:cNvSpPr txBox="1"/>
          <p:nvPr/>
        </p:nvSpPr>
        <p:spPr>
          <a:xfrm>
            <a:off x="9953464" y="330973"/>
            <a:ext cx="23975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14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1172552" y="779201"/>
            <a:ext cx="1551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j-ea"/>
                <a:ea typeface="+mj-ea"/>
              </a:rPr>
              <a:t>記載事項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560260-6632-4069-8B35-830757F225DF}"/>
              </a:ext>
            </a:extLst>
          </p:cNvPr>
          <p:cNvSpPr txBox="1"/>
          <p:nvPr/>
        </p:nvSpPr>
        <p:spPr>
          <a:xfrm>
            <a:off x="1555165" y="1819093"/>
            <a:ext cx="99874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+mn-ea"/>
              </a:rPr>
              <a:t>１．</a:t>
            </a:r>
            <a:r>
              <a:rPr lang="ja-JP" altLang="en-US" sz="2800" dirty="0">
                <a:latin typeface="+mn-ea"/>
              </a:rPr>
              <a:t>基本情報、インキュベーションの基本コンセプト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２．支援体制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３．設立時から現在までの支援実績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４．現状の課題と今後の戦略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５．支援を要請する理由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６．インキュベーション施設（拠点）事業計画（その１）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　　</a:t>
            </a:r>
            <a:r>
              <a:rPr kumimoji="1" lang="en-US" altLang="ja-JP" sz="2800" dirty="0">
                <a:latin typeface="+mn-ea"/>
              </a:rPr>
              <a:t>〈</a:t>
            </a:r>
            <a:r>
              <a:rPr lang="ja-JP" altLang="en-US" sz="2400" dirty="0">
                <a:latin typeface="+mn-ea"/>
              </a:rPr>
              <a:t>数</a:t>
            </a:r>
            <a:r>
              <a:rPr kumimoji="1" lang="ja-JP" altLang="en-US" sz="2400" dirty="0">
                <a:latin typeface="+mn-ea"/>
              </a:rPr>
              <a:t>年後に実現したい姿・目標</a:t>
            </a:r>
            <a:r>
              <a:rPr kumimoji="1" lang="en-US" altLang="ja-JP" sz="2400" dirty="0">
                <a:latin typeface="+mn-ea"/>
              </a:rPr>
              <a:t>〉</a:t>
            </a:r>
          </a:p>
          <a:p>
            <a:r>
              <a:rPr kumimoji="1" lang="ja-JP" altLang="en-US" sz="2800" dirty="0">
                <a:latin typeface="+mn-ea"/>
              </a:rPr>
              <a:t>７．インキュベーション施設（拠点）事業計画（その２）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　　</a:t>
            </a:r>
            <a:r>
              <a:rPr kumimoji="1" lang="en-US" altLang="ja-JP" sz="2800" dirty="0">
                <a:latin typeface="+mn-ea"/>
              </a:rPr>
              <a:t>〈</a:t>
            </a:r>
            <a:r>
              <a:rPr kumimoji="1" lang="ja-JP" altLang="en-US" sz="2400" dirty="0">
                <a:latin typeface="+mn-ea"/>
              </a:rPr>
              <a:t>ソフト支援力強化・自立化計画</a:t>
            </a:r>
            <a:r>
              <a:rPr kumimoji="1" lang="en-US" altLang="ja-JP" sz="2400" dirty="0">
                <a:latin typeface="+mn-ea"/>
              </a:rPr>
              <a:t>〉</a:t>
            </a:r>
            <a:endParaRPr kumimoji="1"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4231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11161" y="352746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１．</a:t>
            </a:r>
            <a:r>
              <a:rPr lang="ja-JP" altLang="en-US" b="1" dirty="0">
                <a:latin typeface="+mj-ea"/>
                <a:ea typeface="+mj-ea"/>
              </a:rPr>
              <a:t>基本情報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graphicFrame>
        <p:nvGraphicFramePr>
          <p:cNvPr id="18" name="表 18">
            <a:extLst>
              <a:ext uri="{FF2B5EF4-FFF2-40B4-BE49-F238E27FC236}">
                <a16:creationId xmlns:a16="http://schemas.microsoft.com/office/drawing/2014/main" id="{4ED73322-3E54-49A4-9387-D1151CA50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028450"/>
              </p:ext>
            </p:extLst>
          </p:nvPr>
        </p:nvGraphicFramePr>
        <p:xfrm>
          <a:off x="1010653" y="1351723"/>
          <a:ext cx="10114547" cy="496886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31958">
                  <a:extLst>
                    <a:ext uri="{9D8B030D-6E8A-4147-A177-3AD203B41FA5}">
                      <a16:colId xmlns:a16="http://schemas.microsoft.com/office/drawing/2014/main" val="725176835"/>
                    </a:ext>
                  </a:extLst>
                </a:gridCol>
                <a:gridCol w="7082589">
                  <a:extLst>
                    <a:ext uri="{9D8B030D-6E8A-4147-A177-3AD203B41FA5}">
                      <a16:colId xmlns:a16="http://schemas.microsoft.com/office/drawing/2014/main" val="2088117903"/>
                    </a:ext>
                  </a:extLst>
                </a:gridCol>
              </a:tblGrid>
              <a:tr h="6938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支援要請機関名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453508"/>
                  </a:ext>
                </a:extLst>
              </a:tr>
              <a:tr h="72213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インキュベーション施設名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369875"/>
                  </a:ext>
                </a:extLst>
              </a:tr>
              <a:tr h="355290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設立目的・ビジョン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6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513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11028" y="404705"/>
            <a:ext cx="5157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１．（２）インキュベーションの基本コンセプト</a:t>
            </a:r>
            <a:endParaRPr kumimoji="1" lang="ja-JP" altLang="en-US" sz="11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162B5BA-336A-410A-AD30-C09021DE2C82}"/>
              </a:ext>
            </a:extLst>
          </p:cNvPr>
          <p:cNvSpPr txBox="1"/>
          <p:nvPr/>
        </p:nvSpPr>
        <p:spPr>
          <a:xfrm>
            <a:off x="5613983" y="466260"/>
            <a:ext cx="50321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</a:p>
        </p:txBody>
      </p:sp>
    </p:spTree>
    <p:extLst>
      <p:ext uri="{BB962C8B-B14F-4D97-AF65-F5344CB8AC3E}">
        <p14:creationId xmlns:p14="http://schemas.microsoft.com/office/powerpoint/2010/main" val="429036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92776" y="44674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２．支援体制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9D00902-9D9C-4609-9D2F-8CE8DA830366}"/>
              </a:ext>
            </a:extLst>
          </p:cNvPr>
          <p:cNvSpPr txBox="1"/>
          <p:nvPr/>
        </p:nvSpPr>
        <p:spPr>
          <a:xfrm>
            <a:off x="2134713" y="477520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78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20061" y="415322"/>
            <a:ext cx="4092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３．設立時から現在までの支援実績　　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09AED12-22BA-4353-9403-6114ABCE7A00}"/>
              </a:ext>
            </a:extLst>
          </p:cNvPr>
          <p:cNvSpPr txBox="1"/>
          <p:nvPr/>
        </p:nvSpPr>
        <p:spPr>
          <a:xfrm>
            <a:off x="4308070" y="476877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9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36543" y="400398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４．現状の課題と今後の戦略　　</a:t>
            </a:r>
            <a:endParaRPr kumimoji="1" lang="ja-JP" altLang="en-US" sz="1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86F35E-8047-45D4-B2B3-43F274FCA3CE}"/>
              </a:ext>
            </a:extLst>
          </p:cNvPr>
          <p:cNvSpPr txBox="1"/>
          <p:nvPr/>
        </p:nvSpPr>
        <p:spPr>
          <a:xfrm>
            <a:off x="3634605" y="46195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53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50918" y="362314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５．支援を要請する理由　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3A1D69A-C26B-480D-BD54-B3B7F62430B6}"/>
              </a:ext>
            </a:extLst>
          </p:cNvPr>
          <p:cNvSpPr txBox="1"/>
          <p:nvPr/>
        </p:nvSpPr>
        <p:spPr>
          <a:xfrm>
            <a:off x="3247865" y="4238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335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90404" y="347123"/>
            <a:ext cx="977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６．インキュベーション施設（拠点）事業計画</a:t>
            </a:r>
            <a:r>
              <a:rPr kumimoji="1" lang="ja-JP" altLang="en-US" dirty="0"/>
              <a:t>（その１）</a:t>
            </a:r>
            <a:r>
              <a:rPr kumimoji="1" lang="en-US" altLang="ja-JP" dirty="0"/>
              <a:t>〈</a:t>
            </a:r>
            <a:r>
              <a:rPr lang="ja-JP" altLang="en-US" dirty="0"/>
              <a:t>数</a:t>
            </a:r>
            <a:r>
              <a:rPr kumimoji="1" lang="ja-JP" altLang="en-US" dirty="0"/>
              <a:t>年後に実現したい姿・目標</a:t>
            </a:r>
            <a:r>
              <a:rPr kumimoji="1" lang="en-US" altLang="ja-JP" dirty="0"/>
              <a:t>〉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DF2281-8E93-4E62-8794-DC0E3FACA7AC}"/>
              </a:ext>
            </a:extLst>
          </p:cNvPr>
          <p:cNvSpPr txBox="1"/>
          <p:nvPr/>
        </p:nvSpPr>
        <p:spPr>
          <a:xfrm>
            <a:off x="854899" y="818018"/>
            <a:ext cx="4493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</a:rPr>
              <a:t>ソフト支援自立化のイメージは必ず盛り込むこと。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FA8340-D55C-42C8-861E-EA60E943558C}"/>
              </a:ext>
            </a:extLst>
          </p:cNvPr>
          <p:cNvSpPr txBox="1"/>
          <p:nvPr/>
        </p:nvSpPr>
        <p:spPr>
          <a:xfrm>
            <a:off x="9701674" y="408678"/>
            <a:ext cx="23975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062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238</Words>
  <Application>Microsoft Office PowerPoint</Application>
  <PresentationFormat>ワイド画面</PresentationFormat>
  <Paragraphs>34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游ゴシック Light</vt:lpstr>
      <vt:lpstr>Arial</vt:lpstr>
      <vt:lpstr>Office テーマ</vt:lpstr>
      <vt:lpstr>インキュベーション施設（拠点） 事業概要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2023-04-10T07:20:04Z</dcterms:created>
  <dcterms:modified xsi:type="dcterms:W3CDTF">2023-04-10T07:20:11Z</dcterms:modified>
</cp:coreProperties>
</file>